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08" y="13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9390-EFB2-46B5-A70F-6997E73DBE8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C5E3-B215-4B02-B041-17FF93D6C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GROUP\_2018\____2018_January_LEAFLET_EZHEMES_VYP_iz_MAT_regions Folder\___PowerPoint___\____2018_January_B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13 713 </a:t>
            </a:r>
            <a:r>
              <a:rPr sz="1200" b="1" spc="-20" dirty="0" err="1" smtClean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 err="1" smtClean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dirty="0" err="1" smtClean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1200" b="1" spc="-20" dirty="0" err="1" smtClean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sz="1200" b="1" dirty="0" err="1" smtClean="0">
                <a:solidFill>
                  <a:srgbClr val="0089CF"/>
                </a:solidFill>
                <a:latin typeface="Arial"/>
                <a:cs typeface="Arial"/>
              </a:rPr>
              <a:t>е</a:t>
            </a:r>
            <a:r>
              <a:rPr sz="1200" b="1" spc="-5" dirty="0" err="1" smtClean="0">
                <a:solidFill>
                  <a:srgbClr val="0089CF"/>
                </a:solidFill>
                <a:latin typeface="Arial"/>
                <a:cs typeface="Arial"/>
              </a:rPr>
              <a:t>й</a:t>
            </a:r>
            <a:r>
              <a:rPr sz="1200" b="1" spc="-5" dirty="0">
                <a:solidFill>
                  <a:srgbClr val="0089CF"/>
                </a:solidFill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о</a:t>
            </a:r>
            <a:r>
              <a:rPr sz="1150" b="1" spc="-30" dirty="0" err="1" smtClean="0">
                <a:solidFill>
                  <a:srgbClr val="F27A9E"/>
                </a:solidFill>
                <a:latin typeface="Arial"/>
                <a:cs typeface="Arial"/>
              </a:rPr>
              <a:t>б</a:t>
            </a:r>
            <a:r>
              <a:rPr sz="1150" b="1" dirty="0" err="1" smtClean="0">
                <a:solidFill>
                  <a:srgbClr val="F27A9E"/>
                </a:solidFill>
                <a:latin typeface="Arial"/>
                <a:cs typeface="Arial"/>
              </a:rPr>
              <a:t>ласть</a:t>
            </a: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 о</a:t>
            </a:r>
            <a:r>
              <a:rPr lang="ru-RU" sz="1150" b="1" spc="-30" dirty="0" smtClean="0">
                <a:solidFill>
                  <a:srgbClr val="F27A9E"/>
                </a:solidFill>
                <a:latin typeface="Arial"/>
                <a:cs typeface="Arial"/>
              </a:rPr>
              <a:t>б</a:t>
            </a: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ласть </a:t>
            </a:r>
            <a:r>
              <a:rPr lang="ru-RU" sz="1150" b="1" dirty="0" err="1" smtClean="0">
                <a:solidFill>
                  <a:srgbClr val="F27A9E"/>
                </a:solidFill>
                <a:latin typeface="Arial"/>
                <a:cs typeface="Arial"/>
              </a:rPr>
              <a:t>о</a:t>
            </a:r>
            <a:r>
              <a:rPr lang="ru-RU" sz="1150" b="1" spc="-30" dirty="0" err="1" smtClean="0">
                <a:solidFill>
                  <a:srgbClr val="F27A9E"/>
                </a:solidFill>
                <a:latin typeface="Arial"/>
                <a:cs typeface="Arial"/>
              </a:rPr>
              <a:t>б</a:t>
            </a:r>
            <a:r>
              <a:rPr lang="ru-RU" sz="1150" b="1" dirty="0" err="1" smtClean="0">
                <a:solidFill>
                  <a:srgbClr val="F27A9E"/>
                </a:solidFill>
                <a:latin typeface="Arial"/>
                <a:cs typeface="Arial"/>
              </a:rPr>
              <a:t>ласть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en-US" sz="2300" b="1" spc="-95" dirty="0" smtClean="0">
                <a:solidFill>
                  <a:srgbClr val="0089CF"/>
                </a:solidFill>
                <a:latin typeface="Arial"/>
                <a:cs typeface="Arial"/>
              </a:rPr>
              <a:t>8 490 </a:t>
            </a:r>
            <a:r>
              <a:rPr lang="ru-RU" sz="2300" b="1" spc="-35" dirty="0" smtClean="0">
                <a:solidFill>
                  <a:srgbClr val="0089CF"/>
                </a:solidFill>
                <a:latin typeface="Arial"/>
                <a:cs typeface="Arial"/>
              </a:rPr>
              <a:t>рублей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произ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 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1,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5 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GROUP\_2018\____2018_January_LEAFLET_EZHEMES_VYP_iz_MAT_regions Folder\___PowerPoint___\____2018_January_BAZ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46375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из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Татарстана: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бухгалтер, папа – электрик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компании 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мама заработала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(зарплата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месяц), папа –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(зарплата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месяц). Иных доходов не было.  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2017 году –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654 тыс. руб. Доход семьи делится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654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95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5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5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Татарстане во 2 квартале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 –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руб. Соответственно,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прожиточного минимума трудоспособного гражданина – 13 713 руб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семьи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году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13 625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– менее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Татарстане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квартале 2017 года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(13 713 руб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размере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950" b="1" spc="-5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950" b="1" spc="-5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месяц – прожиточный минимум ребенка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Татарстан.</a:t>
            </a:r>
            <a:endParaRPr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4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26</Words>
  <Application>Microsoft Office PowerPoint</Application>
  <PresentationFormat>Произвольный</PresentationFormat>
  <Paragraphs>17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Абрамова Ирина Евгеньевна</cp:lastModifiedBy>
  <cp:revision>33</cp:revision>
  <dcterms:created xsi:type="dcterms:W3CDTF">2018-01-19T16:14:56Z</dcterms:created>
  <dcterms:modified xsi:type="dcterms:W3CDTF">2018-01-23T10:30:46Z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